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2" r:id="rId4"/>
    <p:sldId id="265" r:id="rId5"/>
    <p:sldId id="266" r:id="rId6"/>
    <p:sldId id="258" r:id="rId7"/>
    <p:sldId id="259" r:id="rId8"/>
    <p:sldId id="263" r:id="rId9"/>
    <p:sldId id="264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DEE02-C502-4C97-A6A8-D5B8CC16E3E9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95D1-9774-4F04-864A-F303FE7C79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76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59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64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24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67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09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163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72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74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2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97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20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E500-3EEB-4DF1-BFBB-4E799CF387F5}" type="datetimeFigureOut">
              <a:rPr lang="pl-PL" smtClean="0"/>
              <a:t>2013-02-07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C7E00-2A9A-49E5-884E-F0B87544FC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9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9" name="Picture 5" descr="C:\Users\Agnieszka\Desktop\tablet\KALALA\Logo,filmy i fotki\genius_7_logo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5112568" cy="19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gnieszka\Desktop\AGNIESZKA\genius7-nowe\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3157381"/>
            <a:ext cx="8866516" cy="254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lvl="0">
              <a:buAutoNum type="arabicPeriod" startAt="3"/>
            </a:pPr>
            <a:r>
              <a:rPr lang="pl-PL" sz="1700" dirty="0" smtClean="0">
                <a:solidFill>
                  <a:prstClr val="black"/>
                </a:solidFill>
              </a:rPr>
              <a:t>Math </a:t>
            </a:r>
            <a:r>
              <a:rPr lang="pl-PL" sz="1700" dirty="0" err="1" smtClean="0">
                <a:solidFill>
                  <a:prstClr val="black"/>
                </a:solidFill>
              </a:rPr>
              <a:t>Baloon</a:t>
            </a:r>
            <a:r>
              <a:rPr lang="pl-PL" sz="1700" dirty="0">
                <a:solidFill>
                  <a:prstClr val="black"/>
                </a:solidFill>
              </a:rPr>
              <a:t>:  dodawania, odejmowanie, dzielenie i </a:t>
            </a:r>
            <a:r>
              <a:rPr lang="pl-PL" sz="1700" dirty="0" smtClean="0">
                <a:solidFill>
                  <a:prstClr val="black"/>
                </a:solidFill>
              </a:rPr>
              <a:t>mnożenie</a:t>
            </a:r>
          </a:p>
          <a:p>
            <a:pPr lvl="0">
              <a:buAutoNum type="arabicPeriod" startAt="3"/>
            </a:pPr>
            <a:r>
              <a:rPr lang="pl-PL" sz="1700" dirty="0" smtClean="0">
                <a:solidFill>
                  <a:prstClr val="black"/>
                </a:solidFill>
              </a:rPr>
              <a:t>Math </a:t>
            </a:r>
            <a:r>
              <a:rPr lang="pl-PL" sz="1700" dirty="0" err="1">
                <a:solidFill>
                  <a:prstClr val="black"/>
                </a:solidFill>
              </a:rPr>
              <a:t>Gym</a:t>
            </a:r>
            <a:r>
              <a:rPr lang="pl-PL" sz="1700" dirty="0">
                <a:solidFill>
                  <a:prstClr val="black"/>
                </a:solidFill>
              </a:rPr>
              <a:t>: łatwa </a:t>
            </a:r>
            <a:r>
              <a:rPr lang="pl-PL" sz="1700" dirty="0" err="1">
                <a:solidFill>
                  <a:prstClr val="black"/>
                </a:solidFill>
              </a:rPr>
              <a:t>zręcznościówka</a:t>
            </a:r>
            <a:r>
              <a:rPr lang="pl-PL" sz="1700" dirty="0">
                <a:solidFill>
                  <a:prstClr val="black"/>
                </a:solidFill>
              </a:rPr>
              <a:t> na dodawanie, odejmowanie, dzielenie i mnożenie z królikiem </a:t>
            </a:r>
            <a:r>
              <a:rPr lang="pl-PL" sz="1700" dirty="0" err="1">
                <a:solidFill>
                  <a:prstClr val="black"/>
                </a:solidFill>
              </a:rPr>
              <a:t>Bunny</a:t>
            </a:r>
            <a:endParaRPr lang="pl-PL" sz="17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8" y="2761231"/>
            <a:ext cx="5944932" cy="356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08" y="1696276"/>
            <a:ext cx="2774065" cy="46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182205"/>
            <a:ext cx="6192688" cy="778098"/>
          </a:xfrm>
        </p:spPr>
        <p:txBody>
          <a:bodyPr/>
          <a:lstStyle/>
          <a:p>
            <a:r>
              <a:rPr lang="pl-PL" sz="2800" b="1" dirty="0">
                <a:solidFill>
                  <a:srgbClr val="0070C0"/>
                </a:solidFill>
              </a:rPr>
              <a:t>Kategoria </a:t>
            </a:r>
            <a:r>
              <a:rPr lang="pl-PL" sz="2800" b="1" dirty="0" smtClean="0">
                <a:solidFill>
                  <a:srgbClr val="0070C0"/>
                </a:solidFill>
              </a:rPr>
              <a:t>KREATYWNOŚĆ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3345" y="972344"/>
            <a:ext cx="8229600" cy="5001419"/>
          </a:xfrm>
        </p:spPr>
        <p:txBody>
          <a:bodyPr/>
          <a:lstStyle/>
          <a:p>
            <a:pPr marL="0" lvl="0" indent="0" algn="ctr">
              <a:buNone/>
            </a:pPr>
            <a:r>
              <a:rPr lang="pl-PL" sz="2800" dirty="0" smtClean="0">
                <a:solidFill>
                  <a:prstClr val="black"/>
                </a:solidFill>
              </a:rPr>
              <a:t>5 aplikacji </a:t>
            </a:r>
            <a:r>
              <a:rPr lang="pl-PL" sz="2800" dirty="0">
                <a:solidFill>
                  <a:prstClr val="black"/>
                </a:solidFill>
              </a:rPr>
              <a:t>w j. angielskim </a:t>
            </a:r>
            <a:r>
              <a:rPr lang="pl-PL" sz="2800" dirty="0" smtClean="0">
                <a:solidFill>
                  <a:prstClr val="black"/>
                </a:solidFill>
              </a:rPr>
              <a:t>rozwijających kreatywność </a:t>
            </a:r>
            <a:endParaRPr lang="pl-PL" sz="2800" dirty="0">
              <a:solidFill>
                <a:prstClr val="black"/>
              </a:solidFill>
            </a:endParaRPr>
          </a:p>
          <a:p>
            <a:pPr marL="514350" indent="-514350">
              <a:buAutoNum type="arabicPeriod"/>
            </a:pPr>
            <a:r>
              <a:rPr lang="pl-PL" sz="1800" dirty="0" err="1" smtClean="0"/>
              <a:t>Animal</a:t>
            </a:r>
            <a:r>
              <a:rPr lang="pl-PL" sz="1800" dirty="0" smtClean="0"/>
              <a:t> </a:t>
            </a:r>
            <a:r>
              <a:rPr lang="pl-PL" sz="1800" dirty="0" err="1" smtClean="0"/>
              <a:t>Color</a:t>
            </a:r>
            <a:r>
              <a:rPr lang="pl-PL" sz="1800" dirty="0"/>
              <a:t>:</a:t>
            </a:r>
            <a:r>
              <a:rPr lang="pl-PL" sz="1800" dirty="0" smtClean="0"/>
              <a:t> kolorowanka ze zwierzętami</a:t>
            </a:r>
          </a:p>
          <a:p>
            <a:pPr marL="514350" indent="-514350">
              <a:buAutoNum type="arabicPeriod"/>
            </a:pPr>
            <a:r>
              <a:rPr lang="pl-PL" sz="1800" dirty="0" smtClean="0"/>
              <a:t>Baby </a:t>
            </a:r>
            <a:r>
              <a:rPr lang="pl-PL" sz="1800" dirty="0" smtClean="0"/>
              <a:t>Show</a:t>
            </a:r>
            <a:r>
              <a:rPr lang="pl-PL" sz="1800" dirty="0" smtClean="0"/>
              <a:t>: ubieranie koali w zależności od pory roku</a:t>
            </a:r>
          </a:p>
          <a:p>
            <a:pPr marL="514350" indent="-514350">
              <a:buAutoNum type="arabicPeriod"/>
            </a:pPr>
            <a:r>
              <a:rPr lang="pl-PL" sz="1800" dirty="0" smtClean="0"/>
              <a:t>Ubieranie księżniczki</a:t>
            </a:r>
          </a:p>
          <a:p>
            <a:pPr marL="514350" indent="-514350">
              <a:buAutoNum type="arabicPeriod"/>
            </a:pPr>
            <a:r>
              <a:rPr lang="pl-PL" sz="1800" dirty="0" smtClean="0"/>
              <a:t>Kids </a:t>
            </a:r>
            <a:r>
              <a:rPr lang="pl-PL" sz="1800" dirty="0" err="1" smtClean="0"/>
              <a:t>Swap</a:t>
            </a:r>
            <a:r>
              <a:rPr lang="pl-PL" sz="1800" dirty="0" smtClean="0"/>
              <a:t> &amp; </a:t>
            </a:r>
            <a:r>
              <a:rPr lang="pl-PL" sz="1800" dirty="0" err="1" smtClean="0"/>
              <a:t>Turn</a:t>
            </a:r>
            <a:r>
              <a:rPr lang="pl-PL" sz="1800" dirty="0" smtClean="0"/>
              <a:t>: rodzaj puzzli z motywami dinozaurów</a:t>
            </a:r>
          </a:p>
          <a:p>
            <a:pPr marL="514350" indent="-514350">
              <a:buAutoNum type="arabicPeriod"/>
            </a:pPr>
            <a:r>
              <a:rPr lang="pl-PL" sz="1800" dirty="0" err="1" smtClean="0"/>
              <a:t>Creativity</a:t>
            </a:r>
            <a:r>
              <a:rPr lang="pl-PL" sz="1800" dirty="0" smtClean="0"/>
              <a:t> </a:t>
            </a:r>
            <a:r>
              <a:rPr lang="pl-PL" sz="1800" dirty="0" err="1"/>
              <a:t>F</a:t>
            </a:r>
            <a:r>
              <a:rPr lang="pl-PL" sz="1800" dirty="0" err="1" smtClean="0"/>
              <a:t>aces</a:t>
            </a:r>
            <a:r>
              <a:rPr lang="pl-PL" sz="1800" dirty="0" smtClean="0"/>
              <a:t>: tworzenie rysunku twarzy poprzez wybór np. oczu, fryzury </a:t>
            </a:r>
            <a:r>
              <a:rPr lang="pl-PL" sz="1800" dirty="0" err="1" smtClean="0"/>
              <a:t>itp</a:t>
            </a:r>
            <a:endParaRPr lang="pl-PL" sz="1800" dirty="0" smtClean="0"/>
          </a:p>
          <a:p>
            <a:pPr marL="514350" indent="-514350">
              <a:buAutoNum type="arabicPeriod"/>
            </a:pPr>
            <a:endParaRPr lang="pl-PL" sz="1800" dirty="0" smtClean="0"/>
          </a:p>
          <a:p>
            <a:pPr marL="514350" indent="-514350">
              <a:buAutoNum type="arabicPeriod"/>
            </a:pPr>
            <a:endParaRPr lang="pl-PL" sz="1800" dirty="0"/>
          </a:p>
        </p:txBody>
      </p:sp>
      <p:pic>
        <p:nvPicPr>
          <p:cNvPr id="10244" name="Picture 4" descr="https://lh5.ggpht.com/PSBwyODc7ySlcq2GnLj26XDYiZGmYiqDJWNltSaCVkUg90b5lqjE93wd-UGpKpU22kU=h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7" y="3241607"/>
            <a:ext cx="2241983" cy="13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688" y="4635133"/>
            <a:ext cx="1512169" cy="22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41607"/>
            <a:ext cx="1968960" cy="328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41607"/>
            <a:ext cx="1968959" cy="328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41607"/>
            <a:ext cx="1968959" cy="328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7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707088" cy="562074"/>
          </a:xfrm>
        </p:spPr>
        <p:txBody>
          <a:bodyPr/>
          <a:lstStyle/>
          <a:p>
            <a:r>
              <a:rPr lang="pl-PL" sz="2800" b="1" dirty="0">
                <a:solidFill>
                  <a:srgbClr val="0070C0"/>
                </a:solidFill>
              </a:rPr>
              <a:t>Kategoria </a:t>
            </a:r>
            <a:r>
              <a:rPr lang="pl-PL" sz="2800" b="1" dirty="0" smtClean="0">
                <a:solidFill>
                  <a:srgbClr val="0070C0"/>
                </a:solidFill>
              </a:rPr>
              <a:t>NAUKA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832648"/>
          </a:xfrm>
        </p:spPr>
        <p:txBody>
          <a:bodyPr/>
          <a:lstStyle/>
          <a:p>
            <a:pPr marL="0" lvl="0" indent="0" algn="ctr">
              <a:buNone/>
            </a:pPr>
            <a:r>
              <a:rPr lang="pl-PL" sz="2800" dirty="0">
                <a:solidFill>
                  <a:prstClr val="black"/>
                </a:solidFill>
              </a:rPr>
              <a:t>5 aplikacji </a:t>
            </a:r>
            <a:r>
              <a:rPr lang="pl-PL" sz="2800" dirty="0" smtClean="0">
                <a:solidFill>
                  <a:prstClr val="black"/>
                </a:solidFill>
              </a:rPr>
              <a:t>edukacyjnych w </a:t>
            </a:r>
            <a:r>
              <a:rPr lang="pl-PL" sz="2800" dirty="0">
                <a:solidFill>
                  <a:prstClr val="black"/>
                </a:solidFill>
              </a:rPr>
              <a:t>j. </a:t>
            </a:r>
            <a:r>
              <a:rPr lang="pl-PL" sz="2800" dirty="0" smtClean="0">
                <a:solidFill>
                  <a:prstClr val="black"/>
                </a:solidFill>
              </a:rPr>
              <a:t>angielskim do nauki słówek</a:t>
            </a:r>
          </a:p>
          <a:p>
            <a:pPr marL="0" lvl="0" indent="0" algn="ctr">
              <a:buNone/>
            </a:pPr>
            <a:endParaRPr lang="pl-PL" sz="1100" dirty="0" smtClean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400" dirty="0" smtClean="0">
                <a:solidFill>
                  <a:prstClr val="black"/>
                </a:solidFill>
              </a:rPr>
              <a:t>Animals </a:t>
            </a:r>
            <a:r>
              <a:rPr lang="pl-PL" sz="1400" dirty="0" smtClean="0">
                <a:solidFill>
                  <a:prstClr val="black"/>
                </a:solidFill>
              </a:rPr>
              <a:t>Sound</a:t>
            </a:r>
            <a:r>
              <a:rPr lang="pl-PL" sz="1400" dirty="0" smtClean="0">
                <a:solidFill>
                  <a:prstClr val="black"/>
                </a:solidFill>
              </a:rPr>
              <a:t>: zdjęcia zwierząt i wydawane przez nich odgłosy</a:t>
            </a:r>
            <a:endParaRPr lang="pl-PL" sz="14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400" dirty="0">
                <a:solidFill>
                  <a:prstClr val="black"/>
                </a:solidFill>
              </a:rPr>
              <a:t>Baby </a:t>
            </a:r>
            <a:r>
              <a:rPr lang="pl-PL" sz="1400" dirty="0" err="1" smtClean="0">
                <a:solidFill>
                  <a:prstClr val="black"/>
                </a:solidFill>
              </a:rPr>
              <a:t>Learns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 err="1">
                <a:solidFill>
                  <a:prstClr val="black"/>
                </a:solidFill>
              </a:rPr>
              <a:t>A</a:t>
            </a:r>
            <a:r>
              <a:rPr lang="pl-PL" sz="1400" dirty="0" err="1" smtClean="0">
                <a:solidFill>
                  <a:prstClr val="black"/>
                </a:solidFill>
              </a:rPr>
              <a:t>ntonyms</a:t>
            </a:r>
            <a:r>
              <a:rPr lang="pl-PL" sz="1400" dirty="0" smtClean="0">
                <a:solidFill>
                  <a:prstClr val="black"/>
                </a:solidFill>
              </a:rPr>
              <a:t>: nauka słówek angielskich – przeciwieństw, z pomocą rysunków i animacji, np. wet - </a:t>
            </a:r>
            <a:r>
              <a:rPr lang="pl-PL" sz="1400" dirty="0" err="1" smtClean="0">
                <a:solidFill>
                  <a:prstClr val="black"/>
                </a:solidFill>
              </a:rPr>
              <a:t>dry</a:t>
            </a:r>
            <a:endParaRPr lang="pl-PL" sz="14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400" dirty="0" smtClean="0">
                <a:solidFill>
                  <a:prstClr val="black"/>
                </a:solidFill>
              </a:rPr>
              <a:t>Baby </a:t>
            </a:r>
            <a:r>
              <a:rPr lang="pl-PL" sz="1400" dirty="0" smtClean="0">
                <a:solidFill>
                  <a:prstClr val="black"/>
                </a:solidFill>
              </a:rPr>
              <a:t>Love </a:t>
            </a:r>
            <a:r>
              <a:rPr lang="pl-PL" sz="1400" dirty="0">
                <a:solidFill>
                  <a:prstClr val="black"/>
                </a:solidFill>
              </a:rPr>
              <a:t>S</a:t>
            </a:r>
            <a:r>
              <a:rPr lang="pl-PL" sz="1400" dirty="0" smtClean="0">
                <a:solidFill>
                  <a:prstClr val="black"/>
                </a:solidFill>
              </a:rPr>
              <a:t>ounds</a:t>
            </a:r>
            <a:r>
              <a:rPr lang="pl-PL" sz="1400" dirty="0" smtClean="0">
                <a:solidFill>
                  <a:prstClr val="black"/>
                </a:solidFill>
              </a:rPr>
              <a:t>: dźwięki zwierząt, instrumentów, pojazdów i inne</a:t>
            </a:r>
            <a:endParaRPr lang="pl-PL" sz="14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400" dirty="0">
                <a:solidFill>
                  <a:prstClr val="black"/>
                </a:solidFill>
              </a:rPr>
              <a:t>Kids </a:t>
            </a:r>
            <a:r>
              <a:rPr lang="pl-PL" sz="1400" dirty="0" err="1">
                <a:solidFill>
                  <a:prstClr val="black"/>
                </a:solidFill>
              </a:rPr>
              <a:t>E</a:t>
            </a:r>
            <a:r>
              <a:rPr lang="pl-PL" sz="1400" dirty="0" err="1" smtClean="0">
                <a:solidFill>
                  <a:prstClr val="black"/>
                </a:solidFill>
              </a:rPr>
              <a:t>ducation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>
                <a:solidFill>
                  <a:prstClr val="black"/>
                </a:solidFill>
              </a:rPr>
              <a:t>P</a:t>
            </a:r>
            <a:r>
              <a:rPr lang="pl-PL" sz="1400" dirty="0" smtClean="0">
                <a:solidFill>
                  <a:prstClr val="black"/>
                </a:solidFill>
              </a:rPr>
              <a:t>uzzle</a:t>
            </a:r>
            <a:r>
              <a:rPr lang="pl-PL" sz="1400" dirty="0" smtClean="0">
                <a:solidFill>
                  <a:prstClr val="black"/>
                </a:solidFill>
              </a:rPr>
              <a:t>: rodzaj </a:t>
            </a:r>
            <a:r>
              <a:rPr lang="pl-PL" sz="1400" dirty="0">
                <a:solidFill>
                  <a:prstClr val="black"/>
                </a:solidFill>
              </a:rPr>
              <a:t>puzzli z motywami </a:t>
            </a:r>
            <a:r>
              <a:rPr lang="pl-PL" sz="1400" dirty="0" smtClean="0">
                <a:solidFill>
                  <a:prstClr val="black"/>
                </a:solidFill>
              </a:rPr>
              <a:t>m.in. zwierząt, natury, pożywienia, wraz z pisownią i wymową w j. angielskim</a:t>
            </a:r>
            <a:endParaRPr lang="pl-PL" sz="14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400" dirty="0" smtClean="0">
                <a:solidFill>
                  <a:prstClr val="black"/>
                </a:solidFill>
              </a:rPr>
              <a:t>Kids </a:t>
            </a:r>
            <a:r>
              <a:rPr lang="pl-PL" sz="1400" dirty="0" err="1">
                <a:solidFill>
                  <a:prstClr val="black"/>
                </a:solidFill>
              </a:rPr>
              <a:t>V</a:t>
            </a:r>
            <a:r>
              <a:rPr lang="pl-PL" sz="1400" dirty="0" err="1" smtClean="0">
                <a:solidFill>
                  <a:prstClr val="black"/>
                </a:solidFill>
              </a:rPr>
              <a:t>ehicle</a:t>
            </a:r>
            <a:r>
              <a:rPr lang="pl-PL" sz="1400" dirty="0" smtClean="0">
                <a:solidFill>
                  <a:prstClr val="black"/>
                </a:solidFill>
              </a:rPr>
              <a:t>  </a:t>
            </a:r>
            <a:r>
              <a:rPr lang="pl-PL" sz="1400" dirty="0">
                <a:solidFill>
                  <a:prstClr val="black"/>
                </a:solidFill>
              </a:rPr>
              <a:t>P</a:t>
            </a:r>
            <a:r>
              <a:rPr lang="pl-PL" sz="1400" dirty="0" smtClean="0">
                <a:solidFill>
                  <a:prstClr val="black"/>
                </a:solidFill>
              </a:rPr>
              <a:t>uzzle</a:t>
            </a:r>
            <a:r>
              <a:rPr lang="pl-PL" sz="1400" dirty="0" smtClean="0">
                <a:solidFill>
                  <a:prstClr val="black"/>
                </a:solidFill>
              </a:rPr>
              <a:t>: rodzaj puzzli z pojazdami lądowymi, powietrznymi i wodnymi z nazewnictwem i wymową</a:t>
            </a:r>
            <a:endParaRPr lang="pl-PL" sz="14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pl-PL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8771"/>
            <a:ext cx="1931514" cy="3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06704"/>
            <a:ext cx="1950742" cy="325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08518"/>
            <a:ext cx="2167694" cy="325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4" y="3438771"/>
            <a:ext cx="2344103" cy="140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4" y="5228834"/>
            <a:ext cx="2344103" cy="140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1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62074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Kategoria </a:t>
            </a:r>
            <a:r>
              <a:rPr lang="pl-PL" sz="2800" b="1" dirty="0" smtClean="0">
                <a:solidFill>
                  <a:srgbClr val="0070C0"/>
                </a:solidFill>
              </a:rPr>
              <a:t>GRY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 marL="0" lvl="0" indent="0" algn="ctr">
              <a:buNone/>
            </a:pPr>
            <a:r>
              <a:rPr lang="pl-PL" sz="2800" dirty="0">
                <a:solidFill>
                  <a:prstClr val="black"/>
                </a:solidFill>
              </a:rPr>
              <a:t>5 aplikacji </a:t>
            </a:r>
            <a:r>
              <a:rPr lang="pl-PL" sz="2800" dirty="0" smtClean="0">
                <a:solidFill>
                  <a:prstClr val="black"/>
                </a:solidFill>
              </a:rPr>
              <a:t>z grami</a:t>
            </a:r>
            <a:endParaRPr lang="pl-PL" sz="28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600" dirty="0" smtClean="0">
                <a:solidFill>
                  <a:prstClr val="black"/>
                </a:solidFill>
              </a:rPr>
              <a:t>101-in-1  Games: 10 udostępnionych (</a:t>
            </a:r>
            <a:r>
              <a:rPr lang="pl-PL" sz="1600" dirty="0" err="1" smtClean="0">
                <a:solidFill>
                  <a:prstClr val="black"/>
                </a:solidFill>
              </a:rPr>
              <a:t>bezplatnie</a:t>
            </a:r>
            <a:r>
              <a:rPr lang="pl-PL" sz="1600" dirty="0" smtClean="0">
                <a:solidFill>
                  <a:prstClr val="black"/>
                </a:solidFill>
              </a:rPr>
              <a:t>) łatwych gier zręcznościowych</a:t>
            </a:r>
            <a:endParaRPr lang="pl-PL" sz="16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600" dirty="0" err="1" smtClean="0">
                <a:solidFill>
                  <a:prstClr val="black"/>
                </a:solidFill>
              </a:rPr>
              <a:t>Bubble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</a:rPr>
              <a:t>Birds</a:t>
            </a:r>
            <a:endParaRPr lang="pl-PL" sz="16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600" dirty="0" smtClean="0">
                <a:solidFill>
                  <a:prstClr val="black"/>
                </a:solidFill>
              </a:rPr>
              <a:t>Mouse: gra logiczna, labirynt</a:t>
            </a:r>
            <a:endParaRPr lang="pl-PL" sz="16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600" dirty="0" err="1" smtClean="0">
                <a:solidFill>
                  <a:prstClr val="black"/>
                </a:solidFill>
              </a:rPr>
              <a:t>Ninja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</a:rPr>
              <a:t>Rush</a:t>
            </a:r>
            <a:endParaRPr lang="pl-PL" sz="1600" dirty="0">
              <a:solidFill>
                <a:prstClr val="black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pl-PL" sz="1600" dirty="0" smtClean="0">
                <a:solidFill>
                  <a:prstClr val="black"/>
                </a:solidFill>
              </a:rPr>
              <a:t>The Little  Fish  Adventure</a:t>
            </a:r>
            <a:endParaRPr lang="pl-PL" sz="1600" dirty="0">
              <a:solidFill>
                <a:prstClr val="black"/>
              </a:solidFill>
            </a:endParaRPr>
          </a:p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98063"/>
            <a:ext cx="2290262" cy="38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98063"/>
            <a:ext cx="2536765" cy="380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69" y="2132856"/>
            <a:ext cx="3384376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15098" y="4005990"/>
            <a:ext cx="2022090" cy="337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408712" cy="72008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Kategoria </a:t>
            </a:r>
            <a:r>
              <a:rPr lang="pl-PL" sz="2800" b="1" dirty="0" smtClean="0">
                <a:solidFill>
                  <a:srgbClr val="0070C0"/>
                </a:solidFill>
              </a:rPr>
              <a:t>MÓJ APARAT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583746" cy="275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" y="4169149"/>
            <a:ext cx="5356476" cy="255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65" y="4437112"/>
            <a:ext cx="4152852" cy="180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1052736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FUNKCJE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robienie zdjęć (także zdj. seryjne, wyzwalanie czasowe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nagrywanie filmów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edycja zdjęć (efekty specjalne, kolaż, dekoracje </a:t>
            </a:r>
            <a:r>
              <a:rPr lang="pl-PL" dirty="0" err="1" smtClean="0"/>
              <a:t>itp</a:t>
            </a:r>
            <a:r>
              <a:rPr lang="pl-PL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tworzenie dzienników ze zdjęciami, filmami, opisem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5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27168" cy="562074"/>
          </a:xfrm>
        </p:spPr>
        <p:txBody>
          <a:bodyPr/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MY PET/MOJE ZWIERZĄTKO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26279"/>
            <a:ext cx="7881759" cy="447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02432" y="1052736"/>
            <a:ext cx="76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Specjalnie stworzona dla tego tabletu aplikacja Moje Zwierzątko daje dziecku możliwość opieki nad wirtualnym zwierzakiem. Należy je karmić, kąpać, szkolić, bawić się z nim i  wychodzić na spacer (ikonki w dolnej części ekranu).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578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5842992" cy="562074"/>
          </a:xfrm>
        </p:spPr>
        <p:txBody>
          <a:bodyPr>
            <a:normAutofit/>
          </a:bodyPr>
          <a:lstStyle/>
          <a:p>
            <a:r>
              <a:rPr lang="pl-PL" sz="2800" b="1" dirty="0" err="1" smtClean="0">
                <a:solidFill>
                  <a:srgbClr val="0070C0"/>
                </a:solidFill>
              </a:rPr>
              <a:t>Kalala</a:t>
            </a:r>
            <a:r>
              <a:rPr lang="pl-PL" sz="2800" b="1" dirty="0" smtClean="0">
                <a:solidFill>
                  <a:srgbClr val="0070C0"/>
                </a:solidFill>
              </a:rPr>
              <a:t> Game</a:t>
            </a: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27186"/>
            <a:ext cx="6163265" cy="368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33516" y="836712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Zabawa dostępna tylko w wersji anglojęzycznej. Koala nam zaśpiewa i poczaruje, ale przede wszystkim porozmawia z nami, czyli odpowie na różne pytania dotyczące jego osoby, codziennych czynności, a także świata przyrody.</a:t>
            </a:r>
          </a:p>
          <a:p>
            <a:r>
              <a:rPr lang="pl-PL" dirty="0" smtClean="0"/>
              <a:t>Przykładowe pytania:</a:t>
            </a:r>
          </a:p>
          <a:p>
            <a:r>
              <a:rPr lang="pl-PL" dirty="0" smtClean="0"/>
              <a:t>1. </a:t>
            </a:r>
            <a:r>
              <a:rPr lang="pl-PL" dirty="0" err="1" smtClean="0"/>
              <a:t>What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good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?</a:t>
            </a:r>
          </a:p>
          <a:p>
            <a:r>
              <a:rPr lang="pl-PL" dirty="0" smtClean="0"/>
              <a:t>2. </a:t>
            </a:r>
            <a:r>
              <a:rPr lang="pl-PL" dirty="0" err="1" smtClean="0"/>
              <a:t>Why</a:t>
            </a:r>
            <a:r>
              <a:rPr lang="pl-PL" dirty="0" smtClean="0"/>
              <a:t> do we </a:t>
            </a:r>
            <a:r>
              <a:rPr lang="pl-PL" dirty="0" err="1" smtClean="0"/>
              <a:t>need</a:t>
            </a:r>
            <a:r>
              <a:rPr lang="pl-PL" dirty="0" smtClean="0"/>
              <a:t> to </a:t>
            </a:r>
            <a:r>
              <a:rPr lang="pl-PL" dirty="0" err="1" smtClean="0"/>
              <a:t>brush</a:t>
            </a:r>
            <a:r>
              <a:rPr lang="pl-PL" dirty="0" smtClean="0"/>
              <a:t>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teeth</a:t>
            </a:r>
            <a:r>
              <a:rPr lang="pl-PL" dirty="0" smtClean="0"/>
              <a:t>?</a:t>
            </a:r>
          </a:p>
          <a:p>
            <a:r>
              <a:rPr lang="pl-PL" dirty="0" smtClean="0"/>
              <a:t>3. </a:t>
            </a:r>
            <a:r>
              <a:rPr lang="pl-PL" dirty="0" err="1" smtClean="0"/>
              <a:t>Why</a:t>
            </a:r>
            <a:r>
              <a:rPr lang="pl-PL" dirty="0" smtClean="0"/>
              <a:t> do </a:t>
            </a:r>
            <a:r>
              <a:rPr lang="pl-PL" dirty="0" err="1" smtClean="0"/>
              <a:t>snails</a:t>
            </a:r>
            <a:r>
              <a:rPr lang="pl-PL" dirty="0" smtClean="0"/>
              <a:t> </a:t>
            </a:r>
            <a:r>
              <a:rPr lang="pl-PL" dirty="0" err="1" smtClean="0"/>
              <a:t>come</a:t>
            </a:r>
            <a:r>
              <a:rPr lang="pl-PL" dirty="0" smtClean="0"/>
              <a:t> out </a:t>
            </a:r>
            <a:r>
              <a:rPr lang="pl-PL" dirty="0" err="1" smtClean="0"/>
              <a:t>after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rains</a:t>
            </a:r>
            <a:r>
              <a:rPr lang="pl-PL" dirty="0" smtClean="0"/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484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600400" cy="2736304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b="1" dirty="0" smtClean="0">
                <a:solidFill>
                  <a:srgbClr val="0070C0"/>
                </a:solidFill>
              </a:rPr>
              <a:t/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2800" b="1" dirty="0" smtClean="0">
                <a:solidFill>
                  <a:srgbClr val="0070C0"/>
                </a:solidFill>
              </a:rPr>
              <a:t>Instalowanie aplikacji</a:t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2800" b="1" dirty="0" smtClean="0">
                <a:solidFill>
                  <a:srgbClr val="0070C0"/>
                </a:solidFill>
              </a:rPr>
              <a:t/>
            </a:r>
            <a:br>
              <a:rPr lang="pl-PL" sz="2800" b="1" dirty="0" smtClean="0">
                <a:solidFill>
                  <a:srgbClr val="0070C0"/>
                </a:solidFill>
              </a:rPr>
            </a:br>
            <a:r>
              <a:rPr lang="pl-PL" sz="2200" dirty="0" smtClean="0"/>
              <a:t>Rodzic ma możliwość zainstalowania nowych aplikacji na trzy sposoby:</a:t>
            </a:r>
            <a:r>
              <a:rPr lang="pl-PL" sz="2800" b="1" dirty="0">
                <a:solidFill>
                  <a:srgbClr val="0070C0"/>
                </a:solidFill>
              </a:rPr>
              <a:t/>
            </a:r>
            <a:br>
              <a:rPr lang="pl-PL" sz="2800" b="1" dirty="0">
                <a:solidFill>
                  <a:srgbClr val="0070C0"/>
                </a:solidFill>
              </a:rPr>
            </a:b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13" y="3356992"/>
            <a:ext cx="583976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 descr="360手机助手截图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7810" cy="3356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79512" y="422108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 smtClean="0"/>
              <a:t>Sklep Opera</a:t>
            </a:r>
          </a:p>
          <a:p>
            <a:pPr marL="342900" indent="-342900">
              <a:buAutoNum type="arabicPeriod"/>
            </a:pPr>
            <a:r>
              <a:rPr lang="pl-PL" dirty="0" smtClean="0"/>
              <a:t>Sklep </a:t>
            </a:r>
            <a:r>
              <a:rPr lang="pl-PL" dirty="0" err="1" smtClean="0"/>
              <a:t>Kalala</a:t>
            </a:r>
            <a:r>
              <a:rPr lang="pl-PL" dirty="0" smtClean="0"/>
              <a:t>: około setki wyselekcjonowanych aplikacji dla dzieci</a:t>
            </a:r>
          </a:p>
          <a:p>
            <a:pPr marL="342900" indent="-342900">
              <a:buAutoNum type="arabicPeriod"/>
            </a:pPr>
            <a:r>
              <a:rPr lang="pl-PL" dirty="0" smtClean="0"/>
              <a:t>Karta pamięci </a:t>
            </a:r>
            <a:r>
              <a:rPr lang="pl-PL" dirty="0" err="1" smtClean="0"/>
              <a:t>microSD</a:t>
            </a:r>
            <a:r>
              <a:rPr lang="pl-PL" dirty="0" smtClean="0"/>
              <a:t>: wykorzystanie wbudowanego czytnika kart pamięci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783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71600" y="1988840"/>
            <a:ext cx="7772400" cy="1500187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rgbClr val="0070C0"/>
                </a:solidFill>
              </a:rPr>
              <a:t>DZIĘKUJĘ ZA UWAGĘ</a:t>
            </a:r>
            <a:endParaRPr lang="pl-PL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gnieszka\Desktop\AGNIESZKA\genius7-nowe\1-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" y="1700808"/>
            <a:ext cx="4236875" cy="28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0344" y="193225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TABLET </a:t>
            </a:r>
            <a:r>
              <a:rPr lang="pl-PL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KID 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TAB !!!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czyli tablet DZIECKA </a:t>
            </a:r>
            <a:r>
              <a:rPr lang="pl-PL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(3-7 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lat) pod kontrolą rodzica</a:t>
            </a:r>
            <a:endParaRPr lang="pl-PL" sz="2800" dirty="0"/>
          </a:p>
        </p:txBody>
      </p:sp>
      <p:sp>
        <p:nvSpPr>
          <p:cNvPr id="6" name="Prostokąt 5"/>
          <p:cNvSpPr/>
          <p:nvPr/>
        </p:nvSpPr>
        <p:spPr>
          <a:xfrm>
            <a:off x="4139952" y="1340768"/>
            <a:ext cx="47880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Interfejs dla Dziecka i Rodzica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Udostępnianie przez rodzica  wybranych stron i aplikacji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Kontrola nad czasem korzystania z urządzenia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Gry, </a:t>
            </a:r>
            <a:r>
              <a:rPr lang="pl-PL" dirty="0" err="1"/>
              <a:t>ebook</a:t>
            </a:r>
            <a:r>
              <a:rPr lang="pl-PL" dirty="0"/>
              <a:t>, muzyka, </a:t>
            </a:r>
            <a:r>
              <a:rPr lang="pl-PL" dirty="0" smtClean="0"/>
              <a:t>kamera, My Pet  </a:t>
            </a:r>
            <a:r>
              <a:rPr lang="pl-PL" dirty="0"/>
              <a:t>itp.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/>
          </a:p>
          <a:p>
            <a:r>
              <a:rPr lang="pl-PL" dirty="0"/>
              <a:t>Specyfikacja techniczna: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Allwinner</a:t>
            </a:r>
            <a:r>
              <a:rPr lang="en-US" dirty="0"/>
              <a:t> A13 1GHz Cortex A8 GPU </a:t>
            </a:r>
            <a:r>
              <a:rPr lang="en-US" dirty="0" smtClean="0"/>
              <a:t>Mali400</a:t>
            </a:r>
            <a:endParaRPr lang="pl-PL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Android 4.0.3</a:t>
            </a:r>
            <a:endParaRPr lang="pl-PL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7” LCD 800 X </a:t>
            </a:r>
            <a:r>
              <a:rPr lang="en-US" dirty="0" smtClean="0"/>
              <a:t>480</a:t>
            </a:r>
            <a:endParaRPr lang="pl-PL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/>
              <a:t>Ram</a:t>
            </a:r>
            <a:r>
              <a:rPr lang="pl-PL" dirty="0"/>
              <a:t>: 512 </a:t>
            </a:r>
            <a:r>
              <a:rPr lang="pl-PL" dirty="0" smtClean="0"/>
              <a:t>MB DDR3</a:t>
            </a:r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/>
              <a:t>Pamięć </a:t>
            </a:r>
            <a:r>
              <a:rPr lang="pl-PL" dirty="0" err="1"/>
              <a:t>wewn</a:t>
            </a:r>
            <a:r>
              <a:rPr lang="pl-PL" dirty="0"/>
              <a:t>: </a:t>
            </a:r>
            <a:r>
              <a:rPr lang="pl-PL" dirty="0" smtClean="0"/>
              <a:t>4 </a:t>
            </a:r>
            <a:r>
              <a:rPr lang="pl-PL" dirty="0"/>
              <a:t>GB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/>
              <a:t>Wbudowany czujnik </a:t>
            </a:r>
            <a:r>
              <a:rPr lang="pl-PL" dirty="0" smtClean="0"/>
              <a:t>ruchu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/>
              <a:t>Czytnik kart </a:t>
            </a:r>
            <a:r>
              <a:rPr lang="pl-PL" dirty="0" err="1" smtClean="0"/>
              <a:t>microSD</a:t>
            </a:r>
            <a:r>
              <a:rPr lang="pl-PL" dirty="0" smtClean="0"/>
              <a:t> do </a:t>
            </a:r>
            <a:r>
              <a:rPr lang="en-US" dirty="0" smtClean="0"/>
              <a:t>32GB</a:t>
            </a:r>
            <a:endParaRPr lang="pl-PL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err="1" smtClean="0"/>
              <a:t>MicroUSB</a:t>
            </a:r>
            <a:r>
              <a:rPr lang="pl-PL" dirty="0" smtClean="0"/>
              <a:t> 2.0</a:t>
            </a:r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/>
              <a:t>3.5mm </a:t>
            </a:r>
            <a:r>
              <a:rPr lang="pl-PL" dirty="0" smtClean="0"/>
              <a:t>mini-</a:t>
            </a:r>
            <a:r>
              <a:rPr lang="pl-PL" dirty="0" err="1" smtClean="0"/>
              <a:t>jack</a:t>
            </a:r>
            <a:endParaRPr lang="pl-PL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/>
              <a:t>Wbudowane </a:t>
            </a:r>
            <a:r>
              <a:rPr lang="pl-PL" dirty="0" err="1"/>
              <a:t>Wi</a:t>
            </a:r>
            <a:r>
              <a:rPr lang="pl-PL" dirty="0"/>
              <a:t>-Fi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dirty="0"/>
              <a:t>Tylna kamera </a:t>
            </a:r>
            <a:r>
              <a:rPr lang="pl-PL" dirty="0" smtClean="0"/>
              <a:t>2.0Mpix, przednia</a:t>
            </a:r>
            <a:r>
              <a:rPr lang="en-US" dirty="0" smtClean="0"/>
              <a:t> </a:t>
            </a:r>
            <a:r>
              <a:rPr lang="en-US" dirty="0"/>
              <a:t>0,3Mpix</a:t>
            </a:r>
            <a:endParaRPr lang="pl-PL" dirty="0"/>
          </a:p>
          <a:p>
            <a:pPr marL="285750" indent="-285750">
              <a:buFont typeface="Wingdings" pitchFamily="2" charset="2"/>
              <a:buChar char="Ø"/>
            </a:pPr>
            <a:r>
              <a:rPr lang="pl-PL" dirty="0" smtClean="0"/>
              <a:t>2300mAh </a:t>
            </a:r>
            <a:r>
              <a:rPr lang="pl-PL" dirty="0"/>
              <a:t>bateria </a:t>
            </a:r>
            <a:r>
              <a:rPr lang="pl-PL" dirty="0" smtClean="0"/>
              <a:t>litowa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19022" y="5298345"/>
            <a:ext cx="174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Kod produktu:</a:t>
            </a:r>
          </a:p>
          <a:p>
            <a:r>
              <a:rPr lang="pl-PL" dirty="0"/>
              <a:t>1. </a:t>
            </a:r>
            <a:r>
              <a:rPr lang="pl-PL" dirty="0" smtClean="0"/>
              <a:t>GCAGENIUS7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55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nieszka\Desktop\AGNIESZKA\Genius7-boxiakces\2a-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2394"/>
            <a:ext cx="7927164" cy="52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153320" y="314035"/>
            <a:ext cx="4866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Opakowanie i jego zawartość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27584" y="6069369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Uwaga: niektóre opakowania wyposażone są  także w rysik pojemnościowy; niestety </a:t>
            </a:r>
            <a:r>
              <a:rPr lang="pl-PL" sz="1600" dirty="0" smtClean="0"/>
              <a:t>specyfika </a:t>
            </a:r>
            <a:r>
              <a:rPr lang="pl-PL" sz="1600" dirty="0" smtClean="0"/>
              <a:t>ekranu negatywnie </a:t>
            </a:r>
            <a:r>
              <a:rPr lang="pl-PL" sz="1600" dirty="0" smtClean="0"/>
              <a:t>wpływa na płynne działanie rysika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9950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160" y="548680"/>
            <a:ext cx="2520280" cy="2139553"/>
          </a:xfrm>
        </p:spPr>
        <p:txBody>
          <a:bodyPr>
            <a:noAutofit/>
          </a:bodyPr>
          <a:lstStyle/>
          <a:p>
            <a:r>
              <a:rPr lang="pl-PL" sz="3200" dirty="0" smtClean="0"/>
              <a:t>Do wyboru: konto rodzicielskie i aż 4 konta dla dzieci!!!</a:t>
            </a:r>
            <a:endParaRPr lang="pl-PL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09" y="3429001"/>
            <a:ext cx="5715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093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3933056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Ekran główny: </a:t>
            </a:r>
          </a:p>
          <a:p>
            <a:r>
              <a:rPr lang="pl-PL" sz="2800" dirty="0" smtClean="0"/>
              <a:t>9 folderów z aplikacjami dla dzieci.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5161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57567"/>
            <a:ext cx="6192688" cy="648072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Ochrona rodzicielska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8001" y="774534"/>
            <a:ext cx="8363272" cy="5073427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 smtClean="0"/>
              <a:t>Rodzic kontroluje:</a:t>
            </a:r>
          </a:p>
          <a:p>
            <a:r>
              <a:rPr lang="pl-PL" sz="1600" dirty="0" smtClean="0"/>
              <a:t>czas pracy urządzenia i czas jego uśpienia</a:t>
            </a:r>
          </a:p>
          <a:p>
            <a:r>
              <a:rPr lang="pl-PL" sz="1600" dirty="0" smtClean="0"/>
              <a:t>dostęp do folderów dla poszczególnych kont</a:t>
            </a:r>
          </a:p>
          <a:p>
            <a:r>
              <a:rPr lang="pl-PL" sz="1600" dirty="0" smtClean="0"/>
              <a:t>dostęp do aplikacji dla poszczególnych kont</a:t>
            </a:r>
          </a:p>
          <a:p>
            <a:r>
              <a:rPr lang="pl-PL" sz="1600" dirty="0" smtClean="0"/>
              <a:t>dostęp do stron internetowych</a:t>
            </a:r>
          </a:p>
          <a:p>
            <a:r>
              <a:rPr lang="pl-PL" sz="1600" dirty="0" smtClean="0"/>
              <a:t>dostęp do kont za pomocą haseł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894656"/>
            <a:ext cx="4351322" cy="26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08455"/>
            <a:ext cx="3307057" cy="198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17" y="3583083"/>
            <a:ext cx="5171514" cy="310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90865"/>
            <a:ext cx="3307056" cy="198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8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634082"/>
          </a:xfrm>
        </p:spPr>
        <p:txBody>
          <a:bodyPr>
            <a:normAutofit/>
          </a:bodyPr>
          <a:lstStyle/>
          <a:p>
            <a:r>
              <a:rPr lang="pl-P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-instalowane Aplikacje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pl-PL" sz="2800" b="1" dirty="0" smtClean="0"/>
              <a:t>	       	    </a:t>
            </a:r>
            <a:r>
              <a:rPr lang="pl-PL" sz="2800" b="1" dirty="0" smtClean="0">
                <a:solidFill>
                  <a:srgbClr val="0070C0"/>
                </a:solidFill>
              </a:rPr>
              <a:t>Kategoria KSIĄŻKI: </a:t>
            </a:r>
            <a:r>
              <a:rPr lang="pl-PL" sz="2800" b="1" dirty="0" err="1" smtClean="0">
                <a:solidFill>
                  <a:srgbClr val="0070C0"/>
                </a:solidFill>
              </a:rPr>
              <a:t>WeeOcean</a:t>
            </a:r>
            <a:endParaRPr lang="pl-PL" sz="2800" dirty="0" smtClean="0">
              <a:solidFill>
                <a:srgbClr val="0070C0"/>
              </a:solidFill>
            </a:endParaRPr>
          </a:p>
          <a:p>
            <a:r>
              <a:rPr lang="pl-PL" sz="1800" dirty="0" smtClean="0"/>
              <a:t>4 opowiadania, w tym takie znane historyjki jak Trzy Świnki, Jaś i Łodyga Fasoli </a:t>
            </a:r>
          </a:p>
          <a:p>
            <a:r>
              <a:rPr lang="pl-PL" sz="1800" dirty="0" smtClean="0"/>
              <a:t>2 teksty edukacyjne o zwierzętach (Gepard i Żyrafa) </a:t>
            </a:r>
            <a:endParaRPr lang="pl-PL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1547"/>
            <a:ext cx="504056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64" y="4589495"/>
            <a:ext cx="3751937" cy="226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64" y="2204864"/>
            <a:ext cx="3734990" cy="209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8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21499"/>
          </a:xfrm>
        </p:spPr>
        <p:txBody>
          <a:bodyPr/>
          <a:lstStyle/>
          <a:p>
            <a:pPr marL="0" indent="0">
              <a:buNone/>
            </a:pPr>
            <a:r>
              <a:rPr lang="pl-PL" sz="2800" b="1" dirty="0" smtClean="0"/>
              <a:t>			</a:t>
            </a:r>
            <a:r>
              <a:rPr lang="pl-PL" sz="2800" b="1" dirty="0" smtClean="0">
                <a:solidFill>
                  <a:srgbClr val="0070C0"/>
                </a:solidFill>
              </a:rPr>
              <a:t>Kategoria KSIĄŻKI</a:t>
            </a:r>
            <a:endParaRPr lang="pl-PL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l-PL" sz="2400" dirty="0" smtClean="0"/>
              <a:t>4 czytanki, każda w j. polskim i angielskim; z lektorem angielskim lub polskim, bądź też bez lektora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2" y="1802312"/>
            <a:ext cx="1490427" cy="248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04" y="1802312"/>
            <a:ext cx="1491398" cy="248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89" y="1802312"/>
            <a:ext cx="1494127" cy="249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28" y="2444186"/>
            <a:ext cx="1848338" cy="18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35" y="4488916"/>
            <a:ext cx="1318502" cy="219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15008"/>
            <a:ext cx="1318501" cy="219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11" y="4462825"/>
            <a:ext cx="1304681" cy="217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462825"/>
            <a:ext cx="1349811" cy="224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1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27884" y="3990987"/>
            <a:ext cx="21602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27168" cy="562074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Kategoria PISANIE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753078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4 aplikacje w j. angielskim do nauki angielskiego alfabetu i słownictwa</a:t>
            </a:r>
          </a:p>
          <a:p>
            <a:pPr marL="514350" indent="-514350">
              <a:buAutoNum type="arabicPeriod"/>
            </a:pPr>
            <a:r>
              <a:rPr lang="pl-PL" sz="1600" dirty="0" smtClean="0"/>
              <a:t>Baby </a:t>
            </a:r>
            <a:r>
              <a:rPr lang="pl-PL" sz="1600" dirty="0" err="1"/>
              <a:t>L</a:t>
            </a:r>
            <a:r>
              <a:rPr lang="pl-PL" sz="1600" dirty="0" err="1" smtClean="0"/>
              <a:t>earns</a:t>
            </a:r>
            <a:r>
              <a:rPr lang="pl-PL" sz="1600" dirty="0" smtClean="0"/>
              <a:t> </a:t>
            </a:r>
            <a:r>
              <a:rPr lang="pl-PL" sz="1600" dirty="0" smtClean="0"/>
              <a:t>ABC: nauka  angielskiego alfabetu </a:t>
            </a:r>
          </a:p>
          <a:p>
            <a:pPr marL="514350" indent="-514350">
              <a:buAutoNum type="arabicPeriod"/>
            </a:pPr>
            <a:r>
              <a:rPr lang="pl-PL" sz="1600" dirty="0" smtClean="0"/>
              <a:t>Baby </a:t>
            </a:r>
            <a:r>
              <a:rPr lang="pl-PL" sz="1600" dirty="0" err="1"/>
              <a:t>L</a:t>
            </a:r>
            <a:r>
              <a:rPr lang="pl-PL" sz="1600" dirty="0" err="1" smtClean="0"/>
              <a:t>earns</a:t>
            </a:r>
            <a:r>
              <a:rPr lang="pl-PL" sz="1600" dirty="0" smtClean="0"/>
              <a:t> </a:t>
            </a:r>
            <a:r>
              <a:rPr lang="pl-PL" sz="1600" dirty="0" err="1"/>
              <a:t>F</a:t>
            </a:r>
            <a:r>
              <a:rPr lang="pl-PL" sz="1600" dirty="0" err="1" smtClean="0"/>
              <a:t>ruit</a:t>
            </a:r>
            <a:r>
              <a:rPr lang="pl-PL" sz="1600" dirty="0" smtClean="0"/>
              <a:t>: nauka słówek angielskich dotyczących nazw owoców</a:t>
            </a:r>
          </a:p>
          <a:p>
            <a:pPr marL="514350" indent="-514350">
              <a:buAutoNum type="arabicPeriod"/>
            </a:pPr>
            <a:r>
              <a:rPr lang="pl-PL" sz="1600" dirty="0" smtClean="0"/>
              <a:t>Kids </a:t>
            </a:r>
            <a:r>
              <a:rPr lang="pl-PL" sz="1600" dirty="0"/>
              <a:t>W</a:t>
            </a:r>
            <a:r>
              <a:rPr lang="pl-PL" sz="1600" dirty="0" smtClean="0"/>
              <a:t>ord  </a:t>
            </a:r>
            <a:r>
              <a:rPr lang="pl-PL" sz="1600" dirty="0"/>
              <a:t>W</a:t>
            </a:r>
            <a:r>
              <a:rPr lang="pl-PL" sz="1600" dirty="0" smtClean="0"/>
              <a:t>orld</a:t>
            </a:r>
            <a:r>
              <a:rPr lang="pl-PL" sz="1600" dirty="0" smtClean="0"/>
              <a:t>: nauka pisowni wyrazów  angielskich z kilku  grup tematycznych (m.in. zwierzęta, pojazdy, budynki)</a:t>
            </a:r>
          </a:p>
          <a:p>
            <a:pPr marL="514350" indent="-514350">
              <a:buAutoNum type="arabicPeriod"/>
            </a:pPr>
            <a:r>
              <a:rPr lang="pl-PL" sz="1600" dirty="0" smtClean="0"/>
              <a:t>Word </a:t>
            </a:r>
            <a:r>
              <a:rPr lang="pl-PL" sz="1600" dirty="0" err="1" smtClean="0"/>
              <a:t>Bubble</a:t>
            </a:r>
            <a:r>
              <a:rPr lang="pl-PL" sz="1600" dirty="0" smtClean="0"/>
              <a:t>: baloniki z literkami, nauka pisowni wyrazów angielskich na różnych poziomach trudności</a:t>
            </a:r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" y="3535543"/>
            <a:ext cx="3461626" cy="207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66" y="3510218"/>
            <a:ext cx="3075829" cy="204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4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70609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</a:rPr>
              <a:t>Kategoria MATEMATYKA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dirty="0" smtClean="0"/>
              <a:t>4 aplikacje w j. angielskim do nauki matematyki</a:t>
            </a:r>
          </a:p>
          <a:p>
            <a:pPr marL="0" indent="0" algn="ctr">
              <a:buNone/>
            </a:pPr>
            <a:endParaRPr lang="pl-PL" sz="1200" dirty="0" smtClean="0"/>
          </a:p>
          <a:p>
            <a:pPr marL="514350" indent="-514350">
              <a:buAutoNum type="arabicPeriod"/>
            </a:pPr>
            <a:r>
              <a:rPr lang="pl-PL" sz="1700" dirty="0" err="1" smtClean="0"/>
              <a:t>Bubble</a:t>
            </a:r>
            <a:r>
              <a:rPr lang="pl-PL" sz="1700" dirty="0" smtClean="0"/>
              <a:t> </a:t>
            </a:r>
            <a:r>
              <a:rPr lang="pl-PL" sz="1700" dirty="0" err="1" smtClean="0"/>
              <a:t>Turtle</a:t>
            </a:r>
            <a:r>
              <a:rPr lang="pl-PL" sz="1700" dirty="0" smtClean="0"/>
              <a:t>: zbijanie baloników z liczbami tak, aby suma wyszła 11</a:t>
            </a:r>
          </a:p>
          <a:p>
            <a:pPr marL="514350" indent="-514350">
              <a:buAutoNum type="arabicPeriod"/>
            </a:pPr>
            <a:r>
              <a:rPr lang="pl-PL" sz="1700" dirty="0" err="1" smtClean="0"/>
              <a:t>Counting</a:t>
            </a:r>
            <a:r>
              <a:rPr lang="pl-PL" sz="1700" dirty="0" smtClean="0"/>
              <a:t> </a:t>
            </a:r>
            <a:r>
              <a:rPr lang="pl-PL" sz="1700" dirty="0"/>
              <a:t>F</a:t>
            </a:r>
            <a:r>
              <a:rPr lang="pl-PL" sz="1700" dirty="0" smtClean="0"/>
              <a:t>ish</a:t>
            </a:r>
            <a:r>
              <a:rPr lang="pl-PL" sz="1700" dirty="0" smtClean="0"/>
              <a:t>: sumowanie ilości rybek na ekranie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506" y="2091291"/>
            <a:ext cx="3143912" cy="524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158" y="2693569"/>
            <a:ext cx="4104358" cy="3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7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650</Words>
  <Application>Microsoft Office PowerPoint</Application>
  <PresentationFormat>Pokaz na ekranie (4:3)</PresentationFormat>
  <Paragraphs>93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Prezentacja programu PowerPoint</vt:lpstr>
      <vt:lpstr>TABLET KID TAB !!! czyli tablet DZIECKA (3-7 lat) pod kontrolą rodzica</vt:lpstr>
      <vt:lpstr>Prezentacja programu PowerPoint</vt:lpstr>
      <vt:lpstr>Do wyboru: konto rodzicielskie i aż 4 konta dla dzieci!!!</vt:lpstr>
      <vt:lpstr>Ochrona rodzicielska</vt:lpstr>
      <vt:lpstr>Pre-instalowane Aplikacje</vt:lpstr>
      <vt:lpstr>Prezentacja programu PowerPoint</vt:lpstr>
      <vt:lpstr>Kategoria PISANIE</vt:lpstr>
      <vt:lpstr>Kategoria MATEMATYKA</vt:lpstr>
      <vt:lpstr>Prezentacja programu PowerPoint</vt:lpstr>
      <vt:lpstr>Kategoria KREATYWNOŚĆ</vt:lpstr>
      <vt:lpstr>Kategoria NAUKA</vt:lpstr>
      <vt:lpstr>Kategoria GRY</vt:lpstr>
      <vt:lpstr>Kategoria MÓJ APARAT</vt:lpstr>
      <vt:lpstr>MY PET/MOJE ZWIERZĄTKO</vt:lpstr>
      <vt:lpstr>Kalala Game</vt:lpstr>
      <vt:lpstr> Instalowanie aplikacji  Rodzic ma możliwość zainstalowania nowych aplikacji na trzy sposoby: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</dc:creator>
  <cp:lastModifiedBy>Agnieszka</cp:lastModifiedBy>
  <cp:revision>38</cp:revision>
  <dcterms:created xsi:type="dcterms:W3CDTF">2013-02-07T09:59:57Z</dcterms:created>
  <dcterms:modified xsi:type="dcterms:W3CDTF">2013-02-07T14:57:53Z</dcterms:modified>
</cp:coreProperties>
</file>